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"/>
  </p:handoutMasterIdLst>
  <p:sldIdLst>
    <p:sldId id="263" r:id="rId2"/>
    <p:sldId id="264" r:id="rId3"/>
    <p:sldId id="258" r:id="rId4"/>
    <p:sldId id="259" r:id="rId5"/>
    <p:sldId id="260" r:id="rId6"/>
    <p:sldId id="261" r:id="rId7"/>
    <p:sldId id="262" r:id="rId8"/>
  </p:sldIdLst>
  <p:sldSz cx="7021513" cy="100806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71" autoAdjust="0"/>
    <p:restoredTop sz="94656" autoAdjust="0"/>
  </p:normalViewPr>
  <p:slideViewPr>
    <p:cSldViewPr snapToGrid="0">
      <p:cViewPr varScale="1">
        <p:scale>
          <a:sx n="105" d="100"/>
          <a:sy n="105" d="100"/>
        </p:scale>
        <p:origin x="-4500" y="-84"/>
      </p:cViewPr>
      <p:guideLst>
        <p:guide orient="horz" pos="3175"/>
        <p:guide pos="22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77E5081-2723-4C91-ADD3-0A22097A8E4C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3FD0642-DDAF-4C77-BD2E-8988D9B6B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02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7324" y="880462"/>
            <a:ext cx="2823234" cy="199512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609397" y="880462"/>
            <a:ext cx="2823234" cy="199512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7324" y="3671225"/>
            <a:ext cx="2823234" cy="199512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09397" y="3671225"/>
            <a:ext cx="2823234" cy="1995124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3E72-F3F3-47B2-B7E9-F5E0454DBA4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50B12-5668-47A3-9D74-3FD312EAA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4771" y="536700"/>
            <a:ext cx="1514013" cy="8542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729" y="536700"/>
            <a:ext cx="4454273" cy="854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E4B9-01D1-432F-A26A-6FAD7A0D0DD3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D182-32B3-4B19-B331-C9FDAA0E8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_with_Text_to_th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9212" y="545434"/>
            <a:ext cx="3000729" cy="250354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851680" y="873752"/>
            <a:ext cx="2578952" cy="184690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9212" y="3578014"/>
            <a:ext cx="3000729" cy="250354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9212" y="6610594"/>
            <a:ext cx="3000729" cy="250354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1679" y="3906332"/>
            <a:ext cx="2578952" cy="184690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51680" y="6938911"/>
            <a:ext cx="2578952" cy="184690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775" y="860918"/>
            <a:ext cx="5766743" cy="4686681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76917" y="6292934"/>
            <a:ext cx="5656219" cy="2831182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3374B-2453-48FB-A4DC-65923AA5B28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52C2-AAD6-4B0B-AF86-35F5CB429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073" y="2513159"/>
            <a:ext cx="6056055" cy="419325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073" y="6746088"/>
            <a:ext cx="6056055" cy="220513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F500-8992-493E-A67B-6AA94F48478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45DC4-60DB-4E38-B460-0B4B86059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730" y="2683500"/>
            <a:ext cx="2984143" cy="6396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4641" y="2683500"/>
            <a:ext cx="2984143" cy="6396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BE24-BD18-4095-A484-2C7EE590F6A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98A46-A6CA-4BA0-AE7F-D6C4431DC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644" y="536702"/>
            <a:ext cx="6056055" cy="1948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644" y="2471154"/>
            <a:ext cx="2970429" cy="1211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644" y="3682229"/>
            <a:ext cx="2970429" cy="5416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4642" y="2471154"/>
            <a:ext cx="2985057" cy="1211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4642" y="3682229"/>
            <a:ext cx="2985057" cy="5416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6DD56-43F1-4C3B-9279-DBEECF1D5509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8C7C-4099-4844-96F5-75A97DFF1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DD05-5D35-489E-8FB1-1DF04863D3B9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4BE9-080F-4F21-A5F5-3D9A65D7A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8B7F4-CF3F-43A3-B29B-BF626A08D26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231E0-35F1-4D1C-BD76-63178A706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644" y="672042"/>
            <a:ext cx="2264621" cy="23521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5058" y="1451426"/>
            <a:ext cx="3554641" cy="71637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644" y="3024188"/>
            <a:ext cx="2264621" cy="560268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8505F-1652-4BE8-9D8E-A136F486DFC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BB770-3E87-4980-B90D-DB6FE27A1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644" y="672042"/>
            <a:ext cx="2264621" cy="23521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5058" y="1451426"/>
            <a:ext cx="3554641" cy="716377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644" y="3024188"/>
            <a:ext cx="2264621" cy="560268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225D3-9018-4284-913F-11A048F3E67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5FD0-E9A0-4953-9DEF-3AF65EAE0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82730" y="536846"/>
            <a:ext cx="6056055" cy="194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730" y="2682917"/>
            <a:ext cx="6056055" cy="6396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730" y="9342954"/>
            <a:ext cx="1579840" cy="5368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936E19-A8DA-4EC1-A96C-B539D9D277B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877" y="9342954"/>
            <a:ext cx="2369761" cy="5368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8944" y="9342954"/>
            <a:ext cx="1579840" cy="5368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B37D24-B451-468E-B625-3E088E30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75" r:id="rId12"/>
    <p:sldLayoutId id="2147483676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486" y="6015561"/>
            <a:ext cx="4918310" cy="106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14439"/>
            <a:ext cx="7021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5" name="Picture 11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428" y="3336582"/>
            <a:ext cx="6844656" cy="4386024"/>
          </a:xfr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-1" y="1605651"/>
            <a:ext cx="7021513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Είμαι ίδια… Είμαι διαφορετική!!!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68" y="794446"/>
            <a:ext cx="5241376" cy="83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7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993806"/>
            <a:ext cx="4278473" cy="2729616"/>
          </a:xfrm>
        </p:spPr>
      </p:pic>
      <p:pic>
        <p:nvPicPr>
          <p:cNvPr id="17417" name="Picture 9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943602"/>
            <a:ext cx="4151043" cy="2648839"/>
          </a:xfrm>
        </p:spPr>
      </p:pic>
      <p:pic>
        <p:nvPicPr>
          <p:cNvPr id="17416" name="Picture 8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7522" y="736258"/>
            <a:ext cx="4186086" cy="2670177"/>
          </a:xfrm>
        </p:spPr>
      </p:pic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3956365" y="1147945"/>
            <a:ext cx="2960484" cy="1846802"/>
          </a:xfrm>
        </p:spPr>
        <p:txBody>
          <a:bodyPr wrap="square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Όλα </a:t>
            </a:r>
            <a:r>
              <a:rPr lang="el-GR" sz="2000" b="1" dirty="0">
                <a:latin typeface="Arial" charset="0"/>
                <a:cs typeface="Arial" charset="0"/>
              </a:rPr>
              <a:t>τα παιδιά </a:t>
            </a:r>
            <a:r>
              <a:rPr lang="el-GR" sz="2000" b="1" dirty="0" smtClean="0">
                <a:latin typeface="Arial" charset="0"/>
                <a:cs typeface="Arial" charset="0"/>
              </a:rPr>
              <a:t>μοιάζουμε </a:t>
            </a:r>
            <a:r>
              <a:rPr lang="el-GR" sz="2000" b="1" dirty="0">
                <a:latin typeface="Arial" charset="0"/>
                <a:cs typeface="Arial" charset="0"/>
              </a:rPr>
              <a:t>μεταξύ </a:t>
            </a:r>
            <a:r>
              <a:rPr lang="el-GR" sz="2000" b="1" dirty="0" smtClean="0">
                <a:latin typeface="Arial" charset="0"/>
                <a:cs typeface="Arial" charset="0"/>
              </a:rPr>
              <a:t>μας. </a:t>
            </a:r>
            <a:endParaRPr lang="el-GR" sz="2000" b="1" dirty="0">
              <a:latin typeface="Arial" charset="0"/>
              <a:cs typeface="Arial" charset="0"/>
            </a:endParaRPr>
          </a:p>
        </p:txBody>
      </p:sp>
      <p:sp>
        <p:nvSpPr>
          <p:cNvPr id="17413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123685" y="4344620"/>
            <a:ext cx="2577805" cy="1846802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Μπορεί </a:t>
            </a:r>
            <a:r>
              <a:rPr lang="el-GR" sz="2000" b="1" dirty="0" smtClean="0">
                <a:latin typeface="Arial" charset="0"/>
                <a:cs typeface="Arial" charset="0"/>
              </a:rPr>
              <a:t>να έχουμε το </a:t>
            </a:r>
            <a:r>
              <a:rPr lang="el-GR" sz="2000" b="1" dirty="0">
                <a:latin typeface="Arial" charset="0"/>
                <a:cs typeface="Arial" charset="0"/>
              </a:rPr>
              <a:t>ίδιο </a:t>
            </a:r>
            <a:r>
              <a:rPr lang="el-GR" sz="2000" b="1" dirty="0" smtClean="0">
                <a:latin typeface="Arial" charset="0"/>
                <a:cs typeface="Arial" charset="0"/>
              </a:rPr>
              <a:t>ύψος. 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123685" y="7434557"/>
            <a:ext cx="2577805" cy="1848115"/>
          </a:xfrm>
        </p:spPr>
        <p:txBody>
          <a:bodyPr anchor="ctr" anchorCtr="0"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 smtClean="0"/>
              <a:t>Μπορεί </a:t>
            </a:r>
            <a:r>
              <a:rPr lang="el-GR" sz="2000" b="1" dirty="0" smtClean="0"/>
              <a:t>να έχουμε το </a:t>
            </a:r>
            <a:r>
              <a:rPr lang="el-GR" sz="2000" b="1" dirty="0"/>
              <a:t>ίδιο </a:t>
            </a:r>
            <a:r>
              <a:rPr lang="el-GR" sz="2000" b="1" dirty="0" smtClean="0"/>
              <a:t>χαμόγελο.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317491"/>
            <a:ext cx="4146062" cy="2560899"/>
          </a:xfrm>
        </p:spPr>
      </p:pic>
      <p:pic>
        <p:nvPicPr>
          <p:cNvPr id="18440" name="Picture 8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6048" y="261408"/>
            <a:ext cx="3953967" cy="244227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41380" y="559142"/>
            <a:ext cx="2577805" cy="1846802"/>
          </a:xfrm>
        </p:spPr>
        <p:txBody>
          <a:bodyPr anchor="ctr" anchorCtr="0">
            <a:normAutofit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 smtClean="0"/>
              <a:t>Πολλές </a:t>
            </a:r>
            <a:r>
              <a:rPr lang="el-GR" sz="2000" b="1" dirty="0" smtClean="0"/>
              <a:t>φορές μας </a:t>
            </a:r>
            <a:r>
              <a:rPr lang="el-GR" sz="2000" b="1" dirty="0"/>
              <a:t>αρέσει να κάνουμε </a:t>
            </a:r>
            <a:r>
              <a:rPr lang="el-GR" sz="2000" b="1" dirty="0" smtClean="0"/>
              <a:t>τα </a:t>
            </a:r>
            <a:r>
              <a:rPr lang="el-GR" sz="2000" b="1" dirty="0"/>
              <a:t>ίδια πράγματα. 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254383" y="4096109"/>
            <a:ext cx="2577805" cy="1846802"/>
          </a:xfrm>
        </p:spPr>
        <p:txBody>
          <a:bodyPr anchor="ctr" anchorCtr="0"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/>
              <a:t>Μας αρέσει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να </a:t>
            </a:r>
            <a:r>
              <a:rPr lang="el-GR" sz="2000" b="1" dirty="0"/>
              <a:t>παίζουμε.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1380" y="7673883"/>
            <a:ext cx="2577805" cy="1848115"/>
          </a:xfrm>
        </p:spPr>
        <p:txBody>
          <a:bodyPr anchor="ctr" anchorCtr="0">
            <a:normAutofit lnSpcReduction="10000"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/>
              <a:t>Μας αρέσει να μας παίρνουν </a:t>
            </a:r>
            <a:r>
              <a:rPr lang="el-GR" sz="2000" b="1" dirty="0" smtClean="0"/>
              <a:t>αγκαλιά αγαπημένα πρόσωπα </a:t>
            </a:r>
            <a:r>
              <a:rPr lang="el-GR" sz="2000" b="1" dirty="0"/>
              <a:t>και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να </a:t>
            </a:r>
            <a:r>
              <a:rPr lang="el-GR" sz="2000" b="1" dirty="0"/>
              <a:t>μας λένε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«</a:t>
            </a:r>
            <a:r>
              <a:rPr lang="el-GR" sz="2000" b="1" dirty="0"/>
              <a:t>σε αγαπώ</a:t>
            </a:r>
            <a:r>
              <a:rPr lang="el-GR" sz="2000" b="1" dirty="0" smtClean="0"/>
              <a:t>».</a:t>
            </a:r>
            <a:endParaRPr lang="el-GR" sz="2000" b="1" dirty="0"/>
          </a:p>
        </p:txBody>
      </p:sp>
      <p:pic>
        <p:nvPicPr>
          <p:cNvPr id="18441" name="Picture 9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9983" y="3208196"/>
            <a:ext cx="2606096" cy="362262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3852081" y="950666"/>
            <a:ext cx="2577805" cy="1846802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Όλα τα παιδιά νιώθουμε τα ίδια συναισθήματα. 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91089" y="4263199"/>
            <a:ext cx="2577805" cy="1846802"/>
          </a:xfrm>
        </p:spPr>
        <p:txBody>
          <a:bodyPr anchor="ctr" anchorCtr="0"/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/>
              <a:t>Γελάμε,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όταν </a:t>
            </a:r>
            <a:r>
              <a:rPr lang="el-GR" sz="2000" b="1" dirty="0"/>
              <a:t>είμαστε χαρούμενοι</a:t>
            </a:r>
            <a:r>
              <a:rPr lang="el-GR" sz="2000" b="1" dirty="0" smtClean="0"/>
              <a:t>.</a:t>
            </a:r>
            <a:endParaRPr lang="el-GR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852081" y="7584297"/>
            <a:ext cx="2577805" cy="1848115"/>
          </a:xfrm>
        </p:spPr>
        <p:txBody>
          <a:bodyPr anchor="ctr" anchorCtr="0">
            <a:normAutofit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/>
              <a:t>Κλαίμε,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όταν </a:t>
            </a:r>
            <a:r>
              <a:rPr lang="el-GR" sz="2000" b="1" dirty="0"/>
              <a:t>πονάμε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ή </a:t>
            </a:r>
            <a:r>
              <a:rPr lang="el-GR" sz="2000" b="1" dirty="0"/>
              <a:t>όταν είμαστε στενοχωρημένοι</a:t>
            </a:r>
            <a:r>
              <a:rPr lang="el-GR" sz="2000" b="1" dirty="0" smtClean="0"/>
              <a:t>.</a:t>
            </a:r>
            <a:endParaRPr lang="el-GR" sz="2000" b="1" dirty="0"/>
          </a:p>
        </p:txBody>
      </p:sp>
      <p:pic>
        <p:nvPicPr>
          <p:cNvPr id="19464" name="Picture 8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710" y="235390"/>
            <a:ext cx="2504452" cy="3277354"/>
          </a:xfrm>
        </p:spPr>
      </p:pic>
      <p:pic>
        <p:nvPicPr>
          <p:cNvPr id="19465" name="Picture 9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5237" y="3557030"/>
            <a:ext cx="2490513" cy="3259140"/>
          </a:xfrm>
        </p:spPr>
      </p:pic>
      <p:pic>
        <p:nvPicPr>
          <p:cNvPr id="19466" name="Picture 10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2206" y="6773122"/>
            <a:ext cx="2653036" cy="347046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 descr="1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/>
          <a:srcRect l="8433"/>
          <a:stretch/>
        </p:blipFill>
        <p:spPr bwMode="auto">
          <a:xfrm>
            <a:off x="162962" y="7173527"/>
            <a:ext cx="3911932" cy="2593882"/>
          </a:xfrm>
        </p:spPr>
      </p:pic>
      <p:pic>
        <p:nvPicPr>
          <p:cNvPr id="20490" name="Picture 10" descr="1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/>
          <a:srcRect l="12291"/>
          <a:stretch/>
        </p:blipFill>
        <p:spPr bwMode="auto">
          <a:xfrm>
            <a:off x="244444" y="3939282"/>
            <a:ext cx="3940968" cy="2727507"/>
          </a:xfrm>
        </p:spPr>
      </p:pic>
      <p:pic>
        <p:nvPicPr>
          <p:cNvPr id="20489" name="Picture 9" descr="11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/>
          <a:srcRect t="13434" b="17418"/>
          <a:stretch/>
        </p:blipFill>
        <p:spPr bwMode="auto">
          <a:xfrm>
            <a:off x="421654" y="389301"/>
            <a:ext cx="3034286" cy="2865598"/>
          </a:xfrm>
        </p:spPr>
      </p:pic>
      <p:sp>
        <p:nvSpPr>
          <p:cNvPr id="20482" name="Θέση κειμένου 2"/>
          <p:cNvSpPr>
            <a:spLocks noGrp="1"/>
          </p:cNvSpPr>
          <p:nvPr>
            <p:ph type="body" sz="quarter" idx="11"/>
          </p:nvPr>
        </p:nvSpPr>
        <p:spPr bwMode="auto">
          <a:xfrm>
            <a:off x="4198665" y="898699"/>
            <a:ext cx="2577805" cy="1846802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Έχουμε, όμως, </a:t>
            </a:r>
            <a:r>
              <a:rPr lang="el-GR" sz="2000" b="1" dirty="0" smtClean="0">
                <a:latin typeface="Arial" charset="0"/>
                <a:cs typeface="Arial" charset="0"/>
              </a:rPr>
              <a:t/>
            </a:r>
            <a:br>
              <a:rPr lang="el-GR" sz="2000" b="1" dirty="0" smtClean="0">
                <a:latin typeface="Arial" charset="0"/>
                <a:cs typeface="Arial" charset="0"/>
              </a:rPr>
            </a:br>
            <a:r>
              <a:rPr lang="el-GR" sz="2000" b="1" dirty="0" smtClean="0">
                <a:latin typeface="Arial" charset="0"/>
                <a:cs typeface="Arial" charset="0"/>
              </a:rPr>
              <a:t>και </a:t>
            </a:r>
            <a:r>
              <a:rPr lang="el-GR" sz="2000" b="1" dirty="0">
                <a:latin typeface="Arial" charset="0"/>
                <a:cs typeface="Arial" charset="0"/>
              </a:rPr>
              <a:t>αρκετές </a:t>
            </a:r>
            <a:r>
              <a:rPr lang="el-GR" sz="2000" b="1" dirty="0" smtClean="0">
                <a:latin typeface="Arial" charset="0"/>
                <a:cs typeface="Arial" charset="0"/>
              </a:rPr>
              <a:t>διαφορές</a:t>
            </a:r>
            <a:r>
              <a:rPr lang="el-GR" sz="2000" b="1" dirty="0">
                <a:latin typeface="Arial" charset="0"/>
                <a:cs typeface="Arial" charset="0"/>
              </a:rPr>
              <a:t>. </a:t>
            </a:r>
            <a:endParaRPr lang="el-GR" sz="2000" dirty="0">
              <a:latin typeface="Arial" charset="0"/>
              <a:cs typeface="Arial" charset="0"/>
            </a:endParaRPr>
          </a:p>
        </p:txBody>
      </p:sp>
      <p:sp>
        <p:nvSpPr>
          <p:cNvPr id="20485" name="Θέση κειμένου 5"/>
          <p:cNvSpPr>
            <a:spLocks noGrp="1"/>
          </p:cNvSpPr>
          <p:nvPr>
            <p:ph type="body" sz="quarter" idx="14"/>
          </p:nvPr>
        </p:nvSpPr>
        <p:spPr bwMode="auto">
          <a:xfrm>
            <a:off x="4198665" y="4379634"/>
            <a:ext cx="2577805" cy="1846802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Κάποια παιδιά είναι ψηλότερα, άλλα έχουν πιο σκούρο χρώμα, κάποια έχουν μακριά </a:t>
            </a:r>
            <a:r>
              <a:rPr lang="el-GR" sz="2000" b="1" dirty="0" smtClean="0">
                <a:latin typeface="Arial" charset="0"/>
                <a:cs typeface="Arial" charset="0"/>
              </a:rPr>
              <a:t>μαλλιά και κάποια κοντά. </a:t>
            </a:r>
            <a:endParaRPr lang="el-GR" sz="2000" dirty="0">
              <a:latin typeface="Arial" charset="0"/>
              <a:cs typeface="Arial" charset="0"/>
            </a:endParaRPr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15"/>
          </p:nvPr>
        </p:nvSpPr>
        <p:spPr>
          <a:xfrm>
            <a:off x="4198665" y="7546411"/>
            <a:ext cx="2577805" cy="1848115"/>
          </a:xfrm>
        </p:spPr>
        <p:txBody>
          <a:bodyPr>
            <a:normAutofit lnSpcReduction="10000"/>
          </a:bodyPr>
          <a:lstStyle/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/>
              <a:t>Υπάρχουν παιδιά που περπατάνε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και </a:t>
            </a:r>
            <a:r>
              <a:rPr lang="el-GR" sz="2000" b="1" dirty="0"/>
              <a:t>παιδιά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που κινούνται </a:t>
            </a:r>
            <a:br>
              <a:rPr lang="el-GR" sz="2000" b="1" dirty="0" smtClean="0"/>
            </a:br>
            <a:r>
              <a:rPr lang="el-GR" sz="2000" b="1" dirty="0" smtClean="0"/>
              <a:t>με </a:t>
            </a:r>
            <a:r>
              <a:rPr lang="el-GR" sz="2000" b="1" dirty="0"/>
              <a:t>αναπηρικό αμαξίδιο.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696" y="7460694"/>
            <a:ext cx="3929204" cy="2619931"/>
          </a:xfrm>
        </p:spPr>
      </p:pic>
      <p:pic>
        <p:nvPicPr>
          <p:cNvPr id="21513" name="Picture 9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352241"/>
            <a:ext cx="4246596" cy="2831524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3852081" y="1198351"/>
            <a:ext cx="2874644" cy="1846802"/>
          </a:xfrm>
        </p:spPr>
        <p:txBody>
          <a:bodyPr wrap="square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Και εγώ διαφέρω από τα άλλα παιδιά. </a:t>
            </a:r>
            <a:r>
              <a:rPr lang="el-GR" sz="2000" b="1" dirty="0" smtClean="0">
                <a:latin typeface="Arial" charset="0"/>
                <a:cs typeface="Arial" charset="0"/>
              </a:rPr>
              <a:t>Έχω </a:t>
            </a:r>
            <a:r>
              <a:rPr lang="el-GR" sz="2000" b="1" dirty="0">
                <a:latin typeface="Arial" charset="0"/>
                <a:cs typeface="Arial" charset="0"/>
              </a:rPr>
              <a:t>συνήθειες και χόμπι διαφορετικά από </a:t>
            </a:r>
            <a:r>
              <a:rPr lang="el-GR" sz="2000" b="1" dirty="0" smtClean="0">
                <a:latin typeface="Arial" charset="0"/>
                <a:cs typeface="Arial" charset="0"/>
              </a:rPr>
              <a:t/>
            </a:r>
            <a:br>
              <a:rPr lang="el-GR" sz="2000" b="1" dirty="0" smtClean="0">
                <a:latin typeface="Arial" charset="0"/>
                <a:cs typeface="Arial" charset="0"/>
              </a:rPr>
            </a:br>
            <a:r>
              <a:rPr lang="el-GR" sz="2000" b="1" dirty="0" smtClean="0">
                <a:latin typeface="Arial" charset="0"/>
                <a:cs typeface="Arial" charset="0"/>
              </a:rPr>
              <a:t>των </a:t>
            </a:r>
            <a:r>
              <a:rPr lang="el-GR" sz="2000" b="1" dirty="0">
                <a:latin typeface="Arial" charset="0"/>
                <a:cs typeface="Arial" charset="0"/>
              </a:rPr>
              <a:t>άλλων παιδιών. </a:t>
            </a:r>
          </a:p>
        </p:txBody>
      </p:sp>
      <p:sp>
        <p:nvSpPr>
          <p:cNvPr id="21509" name="Θέση κειμένου 5"/>
          <p:cNvSpPr>
            <a:spLocks noGrp="1"/>
          </p:cNvSpPr>
          <p:nvPr>
            <p:ph type="body" sz="quarter" idx="14"/>
          </p:nvPr>
        </p:nvSpPr>
        <p:spPr bwMode="auto">
          <a:xfrm>
            <a:off x="3852081" y="4844602"/>
            <a:ext cx="2874644" cy="1846802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Μου αρέσει </a:t>
            </a:r>
            <a:r>
              <a:rPr lang="el-GR" sz="2000" b="1" dirty="0" smtClean="0">
                <a:latin typeface="Arial" charset="0"/>
                <a:cs typeface="Arial" charset="0"/>
              </a:rPr>
              <a:t/>
            </a:r>
            <a:br>
              <a:rPr lang="el-GR" sz="2000" b="1" dirty="0" smtClean="0">
                <a:latin typeface="Arial" charset="0"/>
                <a:cs typeface="Arial" charset="0"/>
              </a:rPr>
            </a:br>
            <a:r>
              <a:rPr lang="el-GR" sz="2000" b="1" dirty="0" smtClean="0">
                <a:latin typeface="Arial" charset="0"/>
                <a:cs typeface="Arial" charset="0"/>
              </a:rPr>
              <a:t>να </a:t>
            </a:r>
            <a:r>
              <a:rPr lang="el-GR" sz="2000" b="1" dirty="0">
                <a:latin typeface="Arial" charset="0"/>
                <a:cs typeface="Arial" charset="0"/>
              </a:rPr>
              <a:t>παίζω σκάκι.</a:t>
            </a:r>
          </a:p>
        </p:txBody>
      </p:sp>
      <p:sp>
        <p:nvSpPr>
          <p:cNvPr id="21510" name="Θέση κειμένου 6"/>
          <p:cNvSpPr>
            <a:spLocks noGrp="1"/>
          </p:cNvSpPr>
          <p:nvPr>
            <p:ph type="body" sz="quarter" idx="15"/>
          </p:nvPr>
        </p:nvSpPr>
        <p:spPr bwMode="auto">
          <a:xfrm>
            <a:off x="3852081" y="7846602"/>
            <a:ext cx="2874644" cy="1848115"/>
          </a:xfrm>
        </p:spPr>
        <p:txBody>
          <a:bodyPr wrap="square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Είμαι πολύ καλή </a:t>
            </a:r>
            <a:r>
              <a:rPr lang="el-GR" sz="2000" b="1" dirty="0" smtClean="0">
                <a:latin typeface="Arial" charset="0"/>
                <a:cs typeface="Arial" charset="0"/>
              </a:rPr>
              <a:t/>
            </a:r>
            <a:br>
              <a:rPr lang="el-GR" sz="2000" b="1" dirty="0" smtClean="0">
                <a:latin typeface="Arial" charset="0"/>
                <a:cs typeface="Arial" charset="0"/>
              </a:rPr>
            </a:br>
            <a:r>
              <a:rPr lang="el-GR" sz="2000" b="1" dirty="0" smtClean="0">
                <a:latin typeface="Arial" charset="0"/>
                <a:cs typeface="Arial" charset="0"/>
              </a:rPr>
              <a:t>στο </a:t>
            </a:r>
            <a:r>
              <a:rPr lang="el-GR" sz="2000" b="1" dirty="0">
                <a:latin typeface="Arial" charset="0"/>
                <a:cs typeface="Arial" charset="0"/>
              </a:rPr>
              <a:t>κολύμπι</a:t>
            </a:r>
            <a:r>
              <a:rPr lang="el-GR" sz="2000" b="1" dirty="0" smtClean="0">
                <a:latin typeface="Arial" charset="0"/>
                <a:cs typeface="Arial" charset="0"/>
              </a:rPr>
              <a:t>.</a:t>
            </a:r>
            <a:endParaRPr lang="el-GR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512" name="Picture 8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0666" y="168192"/>
            <a:ext cx="2605264" cy="390712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106</Words>
  <Application>Microsoft Office PowerPoint</Application>
  <PresentationFormat>Custom</PresentationFormat>
  <Paragraphs>16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Demi</cp:lastModifiedBy>
  <cp:revision>35</cp:revision>
  <dcterms:created xsi:type="dcterms:W3CDTF">2018-01-30T12:13:28Z</dcterms:created>
  <dcterms:modified xsi:type="dcterms:W3CDTF">2020-02-24T06:48:30Z</dcterms:modified>
</cp:coreProperties>
</file>